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72" r:id="rId6"/>
    <p:sldId id="260" r:id="rId7"/>
    <p:sldId id="280" r:id="rId8"/>
    <p:sldId id="279" r:id="rId9"/>
    <p:sldId id="278" r:id="rId10"/>
    <p:sldId id="290" r:id="rId11"/>
    <p:sldId id="286" r:id="rId12"/>
    <p:sldId id="292" r:id="rId13"/>
    <p:sldId id="297" r:id="rId14"/>
    <p:sldId id="281" r:id="rId15"/>
    <p:sldId id="259" r:id="rId16"/>
    <p:sldId id="261" r:id="rId17"/>
    <p:sldId id="277" r:id="rId18"/>
    <p:sldId id="285" r:id="rId19"/>
    <p:sldId id="293" r:id="rId20"/>
    <p:sldId id="295" r:id="rId21"/>
    <p:sldId id="265" r:id="rId22"/>
    <p:sldId id="273" r:id="rId23"/>
    <p:sldId id="282" r:id="rId24"/>
    <p:sldId id="262" r:id="rId25"/>
    <p:sldId id="263" r:id="rId26"/>
    <p:sldId id="266" r:id="rId27"/>
    <p:sldId id="284" r:id="rId28"/>
    <p:sldId id="264" r:id="rId29"/>
    <p:sldId id="274" r:id="rId30"/>
    <p:sldId id="296" r:id="rId31"/>
    <p:sldId id="275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9817D-A68B-461A-A457-586318AD6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AD81B0-44B4-468A-9DE5-7B468E719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32524A-6BB4-4C70-B4F6-A783EFC0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9B69E3-C44C-4F61-BE00-308A3564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306B58-6FB2-4550-BBFA-3F322917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504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8D1C0-37B9-4CE2-B898-DE467785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8B8895-C98D-498C-BDFC-5FED01CF4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E551A6-BD74-48A7-A78E-EF0A4450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1E7E44-67E0-450E-BA2B-BF2B8A04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75940F-E9EC-4C37-A365-C0C886FF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074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2C098F-F44D-4C1A-A1B5-74E6EA8AF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F22F9E-A6CD-45F5-94FA-5030E9544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49C2FD-4619-4F46-BD45-FD542D40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EA5BFD-9DD4-4B04-AD21-F6FAD894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F793B8-8FDE-4143-870A-C2EC9A7C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790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D3DBB-372D-402D-B902-FE54BE26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801A12-DF6E-4A32-9616-9CD17C034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4ECCF-1E3C-4A47-B2D8-157D8F65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6F7453-C60B-4A3B-B27C-8046CBFC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3E7F73-975B-450E-90C3-907929C5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000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92F47-FB9A-4EDA-AE10-9EE47791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2D4588-7B07-488A-9F68-406D54ED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4A39B7-DE50-4EDA-8FDB-A957D300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FC5605-95AD-416F-A652-D3CBAC57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29FFD4-94ED-4DA7-832A-B5D7FEF8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653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FA3BE-6E60-419A-BE89-EC0B00B3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AB8B8-B8CF-4776-AE83-06269BCDB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AC42B3-986B-4039-B1AD-EA6882C08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943090-28AA-4C61-9DCE-33ABDEE0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0B22E6-F37B-4320-90AF-FE5667B3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99B16E-DC87-47BC-A172-CCB9BA16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798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4F035-985D-423F-ACFE-A6B65315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CFBA1D-D8A7-4B5B-928C-6B7A1E783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654823-9AE5-4435-BC59-9AEE506F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566E44-CDE3-4A47-9998-D78086BEE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D7C2CE-326E-4EAE-91DC-760D8D94B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D1921A-49D5-4B22-A458-92F5EEDE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78A978-BA8D-4EC4-9AB0-79BC1DAF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4914EA-3FBB-40DA-A9DC-3334CD78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885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74BF4-ED50-46EE-8C21-A9153B40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1CEDFE-4E47-41E3-AC4A-D2375AE2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CB6482-DE42-4049-9B6D-84A20CC6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28B577-4B3A-4D17-8E99-CF95693D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723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15148E-08E6-4EB4-90F1-FF9FD86D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A880DD-C7FE-46AE-9505-DA7D0D5E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3A78B6-589C-4648-A27B-FB517D1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451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F2FFF-1D60-41C8-BE99-58555B71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06FD0-75C3-449C-B919-C4960BA4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18AE4F-6618-43E7-8C15-1658B16F6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2A9AE1-4BEA-4420-8088-3F97931A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644786-4774-40BB-A936-58CD958B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D34880-C7DB-48F1-9B62-98264B99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838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7F17B-7ED6-4E1F-BE5C-BD6F10EF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64AABD4-D631-4230-A85F-9ADF6DEF9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B1376-7DF3-447E-B8B7-D91D6BF5E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C67592-9805-4359-B61E-DE43921B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DBF549-B0C2-4211-BCAD-8CD5BC85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5D5549-FDA2-4D24-924E-E9919D65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669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109CCB-AB4D-4DD1-B432-12E3E662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DD953D-6328-4466-9114-FBC9CC0BD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81950-02F5-4ECF-8E28-CCC5F5EE0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29EC-60D1-41D1-AF42-C809382BB8EB}" type="datetimeFigureOut">
              <a:rPr lang="sr-Latn-RS" smtClean="0"/>
              <a:t>16.5.2024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A4EB3-CE7C-49E3-A1FF-9B79E49B8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2A99A9-7B7C-42B0-8353-7302A5F09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626C-88AB-4C79-80BD-AF2FB3F563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876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3E3386-E6FB-4C06-8654-BE285C067A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36672-E63B-4AA0-9B11-7D527BFBE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363" y="1362269"/>
            <a:ext cx="9144000" cy="2795393"/>
          </a:xfrm>
        </p:spPr>
        <p:txBody>
          <a:bodyPr>
            <a:noAutofit/>
          </a:bodyPr>
          <a:lstStyle/>
          <a:p>
            <a:r>
              <a:rPr lang="en-US" sz="4800" b="1" dirty="0"/>
              <a:t>ПРОМОЦИЈА ОЛИМПИЈСКИХ ВРЕДНОСТИ, ПОШТОВАЊЕ, ПРИЈАТЕЉСТВО И ИЗУЗЕТНОСТ</a:t>
            </a:r>
            <a:r>
              <a:rPr lang="sr-Latn-RS" sz="4800" b="1" dirty="0"/>
              <a:t/>
            </a:r>
            <a:br>
              <a:rPr lang="sr-Latn-RS" sz="4800" b="1" dirty="0"/>
            </a:br>
            <a:endParaRPr lang="sr-Latn-R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E46C09-1B66-4FFC-869D-E8908D667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5769"/>
            <a:ext cx="9144000" cy="1655762"/>
          </a:xfrm>
        </p:spPr>
        <p:txBody>
          <a:bodyPr/>
          <a:lstStyle/>
          <a:p>
            <a:r>
              <a:rPr lang="en-US" dirty="0" err="1"/>
              <a:t>Основна</a:t>
            </a:r>
            <a:r>
              <a:rPr lang="en-US" dirty="0"/>
              <a:t> </a:t>
            </a:r>
            <a:r>
              <a:rPr lang="en-US" dirty="0" err="1"/>
              <a:t>школа</a:t>
            </a:r>
            <a:r>
              <a:rPr lang="en-US" dirty="0"/>
              <a:t> „ </a:t>
            </a:r>
            <a:r>
              <a:rPr lang="en-US" dirty="0" err="1"/>
              <a:t>Вељко</a:t>
            </a:r>
            <a:r>
              <a:rPr lang="en-US" dirty="0"/>
              <a:t> </a:t>
            </a:r>
            <a:r>
              <a:rPr lang="en-US" dirty="0" err="1"/>
              <a:t>Дугошевић</a:t>
            </a:r>
            <a:r>
              <a:rPr lang="en-US" dirty="0"/>
              <a:t> “ </a:t>
            </a:r>
            <a:r>
              <a:rPr lang="sr-Latn-RS" dirty="0"/>
              <a:t>, </a:t>
            </a:r>
            <a:r>
              <a:rPr lang="sr-Cyrl-RS" dirty="0"/>
              <a:t>Рума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34982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12C2A3-2E64-4B00-9497-FB43D65B4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8641"/>
            <a:ext cx="6858000" cy="6680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8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21B0F0-232C-451A-9A4E-B1E18C3C7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69" y="111190"/>
            <a:ext cx="6635620" cy="6635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3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64727C-5130-4E3D-A8F7-1328FD250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3" y="235598"/>
            <a:ext cx="8515738" cy="6386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75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A36C63-5D0B-4CCA-92D9-4D5D6DEDE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42" y="68166"/>
            <a:ext cx="4985268" cy="6647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96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1C780E-DB50-4A42-8518-3C2A53495F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192087"/>
            <a:ext cx="11430000" cy="55435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7706CA-B1D3-4442-A8A8-5501A4BF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27" y="1825625"/>
            <a:ext cx="10980575" cy="1206824"/>
          </a:xfrm>
        </p:spPr>
        <p:txBody>
          <a:bodyPr>
            <a:normAutofit/>
          </a:bodyPr>
          <a:lstStyle/>
          <a:p>
            <a:r>
              <a:rPr lang="en-US" dirty="0" err="1"/>
              <a:t>настала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олимпијска</a:t>
            </a:r>
            <a:r>
              <a:rPr lang="en-US" dirty="0"/>
              <a:t> </a:t>
            </a:r>
            <a:r>
              <a:rPr lang="en-US" dirty="0" err="1"/>
              <a:t>химна</a:t>
            </a:r>
            <a:r>
              <a:rPr lang="en-US" dirty="0"/>
              <a:t> </a:t>
            </a:r>
            <a:r>
              <a:rPr lang="en-US" dirty="0" err="1"/>
              <a:t>школе</a:t>
            </a:r>
            <a:r>
              <a:rPr lang="en-US" dirty="0"/>
              <a:t>, </a:t>
            </a:r>
            <a:r>
              <a:rPr lang="en-US" dirty="0" err="1"/>
              <a:t>текст</a:t>
            </a:r>
            <a:r>
              <a:rPr lang="en-US" dirty="0"/>
              <a:t> и </a:t>
            </a:r>
            <a:r>
              <a:rPr lang="en-US" dirty="0" err="1"/>
              <a:t>музику</a:t>
            </a:r>
            <a:r>
              <a:rPr lang="en-US" dirty="0"/>
              <a:t> </a:t>
            </a:r>
            <a:r>
              <a:rPr lang="en-US" dirty="0" err="1"/>
              <a:t>написао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учитељ</a:t>
            </a:r>
            <a:r>
              <a:rPr lang="en-US" dirty="0"/>
              <a:t> </a:t>
            </a:r>
            <a:r>
              <a:rPr lang="en-US" dirty="0" err="1"/>
              <a:t>Миодраг</a:t>
            </a:r>
            <a:r>
              <a:rPr lang="en-US" dirty="0"/>
              <a:t> </a:t>
            </a:r>
            <a:r>
              <a:rPr lang="en-US" dirty="0" err="1"/>
              <a:t>Ракановић</a:t>
            </a:r>
            <a:r>
              <a:rPr lang="en-US" dirty="0"/>
              <a:t>, а </a:t>
            </a:r>
            <a:r>
              <a:rPr lang="en-US" dirty="0" err="1"/>
              <a:t>отпевао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Давид</a:t>
            </a:r>
            <a:r>
              <a:rPr lang="en-US" dirty="0"/>
              <a:t> </a:t>
            </a:r>
            <a:r>
              <a:rPr lang="en-US" dirty="0" err="1"/>
              <a:t>Васић</a:t>
            </a:r>
            <a:r>
              <a:rPr lang="en-US" dirty="0"/>
              <a:t> и </a:t>
            </a:r>
            <a:r>
              <a:rPr lang="en-US" dirty="0" err="1"/>
              <a:t>ученици</a:t>
            </a:r>
            <a:r>
              <a:rPr lang="en-US" dirty="0"/>
              <a:t> 1/2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395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1BD38D-9E21-4D56-A03D-5324EC5F18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192087"/>
            <a:ext cx="11430000" cy="5543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5BBCAA-30B2-419C-A0E6-2E077811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233"/>
            <a:ext cx="10515600" cy="63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/>
              <a:t>Олимпијска</a:t>
            </a:r>
            <a:r>
              <a:rPr lang="en-US" dirty="0"/>
              <a:t> </a:t>
            </a:r>
            <a:r>
              <a:rPr lang="en-US" dirty="0" err="1"/>
              <a:t>химна</a:t>
            </a:r>
            <a:r>
              <a:rPr lang="en-US" dirty="0"/>
              <a:t> </a:t>
            </a:r>
            <a:r>
              <a:rPr lang="en-US" dirty="0" err="1"/>
              <a:t>школе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Пожури</a:t>
            </a:r>
            <a:r>
              <a:rPr lang="en-US" dirty="0"/>
              <a:t>, </a:t>
            </a:r>
            <a:r>
              <a:rPr lang="en-US" dirty="0" err="1"/>
              <a:t>поскочи</a:t>
            </a:r>
            <a:r>
              <a:rPr lang="en-US" dirty="0"/>
              <a:t>,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чим</a:t>
            </a:r>
            <a:r>
              <a:rPr lang="en-US" dirty="0"/>
              <a:t> </a:t>
            </a:r>
            <a:r>
              <a:rPr lang="en-US" dirty="0" err="1"/>
              <a:t>отвориш</a:t>
            </a:r>
            <a:r>
              <a:rPr lang="en-US" dirty="0"/>
              <a:t> </a:t>
            </a:r>
            <a:r>
              <a:rPr lang="en-US" dirty="0" err="1"/>
              <a:t>очи</a:t>
            </a:r>
            <a:r>
              <a:rPr lang="en-US" dirty="0"/>
              <a:t>,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Крени</a:t>
            </a:r>
            <a:r>
              <a:rPr lang="en-US" dirty="0"/>
              <a:t> </a:t>
            </a:r>
            <a:r>
              <a:rPr lang="en-US" dirty="0" err="1"/>
              <a:t>према</a:t>
            </a:r>
            <a:r>
              <a:rPr lang="en-US" dirty="0"/>
              <a:t> </a:t>
            </a:r>
            <a:r>
              <a:rPr lang="en-US" dirty="0" err="1"/>
              <a:t>мени</a:t>
            </a:r>
            <a:r>
              <a:rPr lang="en-US" dirty="0"/>
              <a:t>,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па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преокрени</a:t>
            </a:r>
            <a:r>
              <a:rPr lang="en-US" dirty="0"/>
              <a:t>.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Јер</a:t>
            </a:r>
            <a:r>
              <a:rPr lang="en-US" dirty="0"/>
              <a:t> </a:t>
            </a:r>
            <a:r>
              <a:rPr lang="en-US" dirty="0" err="1"/>
              <a:t>ђаци</a:t>
            </a:r>
            <a:r>
              <a:rPr lang="en-US" dirty="0"/>
              <a:t> </a:t>
            </a:r>
            <a:r>
              <a:rPr lang="en-US" dirty="0" err="1"/>
              <a:t>наше</a:t>
            </a:r>
            <a:r>
              <a:rPr lang="en-US" dirty="0"/>
              <a:t> </a:t>
            </a:r>
            <a:r>
              <a:rPr lang="en-US" dirty="0" err="1"/>
              <a:t>школе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ове</a:t>
            </a:r>
            <a:r>
              <a:rPr lang="en-US" dirty="0"/>
              <a:t> </a:t>
            </a:r>
            <a:r>
              <a:rPr lang="en-US" dirty="0" err="1"/>
              <a:t>игре</a:t>
            </a:r>
            <a:r>
              <a:rPr lang="en-US" dirty="0"/>
              <a:t> </a:t>
            </a:r>
            <a:r>
              <a:rPr lang="en-US" dirty="0" err="1"/>
              <a:t>много</a:t>
            </a:r>
            <a:r>
              <a:rPr lang="en-US" dirty="0"/>
              <a:t> </a:t>
            </a:r>
            <a:r>
              <a:rPr lang="en-US" dirty="0" err="1"/>
              <a:t>воле</a:t>
            </a:r>
            <a:r>
              <a:rPr lang="en-US" dirty="0"/>
              <a:t>.</a:t>
            </a:r>
            <a:endParaRPr lang="sr-Latn-RS" dirty="0"/>
          </a:p>
          <a:p>
            <a:pPr marL="0" indent="0" algn="ctr">
              <a:buNone/>
            </a:pPr>
            <a:r>
              <a:rPr lang="en-US" dirty="0"/>
              <a:t>У </a:t>
            </a:r>
            <a:r>
              <a:rPr lang="en-US" dirty="0" err="1"/>
              <a:t>круг,у</a:t>
            </a:r>
            <a:r>
              <a:rPr lang="en-US" dirty="0"/>
              <a:t> </a:t>
            </a:r>
            <a:r>
              <a:rPr lang="en-US" dirty="0" err="1"/>
              <a:t>круг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мене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мој</a:t>
            </a:r>
            <a:r>
              <a:rPr lang="en-US" dirty="0"/>
              <a:t> </a:t>
            </a:r>
            <a:r>
              <a:rPr lang="en-US" dirty="0" err="1"/>
              <a:t>друг</a:t>
            </a:r>
            <a:r>
              <a:rPr lang="en-US" dirty="0"/>
              <a:t>.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Руку</a:t>
            </a:r>
            <a:r>
              <a:rPr lang="en-US" dirty="0"/>
              <a:t> </a:t>
            </a:r>
            <a:r>
              <a:rPr lang="en-US" dirty="0" err="1"/>
              <a:t>ми</a:t>
            </a:r>
            <a:r>
              <a:rPr lang="en-US" dirty="0"/>
              <a:t> </a:t>
            </a:r>
            <a:r>
              <a:rPr lang="en-US" dirty="0" err="1"/>
              <a:t>дај</a:t>
            </a:r>
            <a:r>
              <a:rPr lang="en-US" dirty="0"/>
              <a:t>,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па</a:t>
            </a:r>
            <a:r>
              <a:rPr lang="en-US" dirty="0"/>
              <a:t> </a:t>
            </a:r>
            <a:r>
              <a:rPr lang="en-US" dirty="0" err="1"/>
              <a:t>круг</a:t>
            </a:r>
            <a:r>
              <a:rPr lang="en-US" dirty="0"/>
              <a:t> </a:t>
            </a:r>
            <a:r>
              <a:rPr lang="en-US" dirty="0" err="1"/>
              <a:t>затварај</a:t>
            </a:r>
            <a:r>
              <a:rPr lang="en-US" dirty="0"/>
              <a:t>.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Јер</a:t>
            </a:r>
            <a:r>
              <a:rPr lang="en-US" dirty="0"/>
              <a:t> </a:t>
            </a:r>
            <a:r>
              <a:rPr lang="en-US" dirty="0" err="1"/>
              <a:t>ђаци</a:t>
            </a:r>
            <a:r>
              <a:rPr lang="en-US" dirty="0"/>
              <a:t> </a:t>
            </a:r>
            <a:r>
              <a:rPr lang="en-US" dirty="0" err="1"/>
              <a:t>наше</a:t>
            </a:r>
            <a:r>
              <a:rPr lang="en-US" dirty="0"/>
              <a:t> </a:t>
            </a:r>
            <a:r>
              <a:rPr lang="en-US" dirty="0" err="1"/>
              <a:t>школе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ове</a:t>
            </a:r>
            <a:r>
              <a:rPr lang="en-US" dirty="0"/>
              <a:t> </a:t>
            </a:r>
            <a:r>
              <a:rPr lang="en-US" dirty="0" err="1"/>
              <a:t>игре</a:t>
            </a:r>
            <a:r>
              <a:rPr lang="en-US" dirty="0"/>
              <a:t> </a:t>
            </a:r>
            <a:r>
              <a:rPr lang="en-US" dirty="0" err="1"/>
              <a:t>много</a:t>
            </a:r>
            <a:r>
              <a:rPr lang="en-US" dirty="0"/>
              <a:t> </a:t>
            </a:r>
            <a:r>
              <a:rPr lang="en-US" dirty="0" err="1"/>
              <a:t>воле</a:t>
            </a:r>
            <a:r>
              <a:rPr lang="en-US" dirty="0"/>
              <a:t>. </a:t>
            </a:r>
            <a:endParaRPr lang="sr-Latn-RS" dirty="0"/>
          </a:p>
          <a:p>
            <a:pPr algn="ctr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8177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3D0BE2-2EA8-4CFD-A93A-517877F4E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4" y="658128"/>
            <a:ext cx="11430991" cy="554174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0835ED-37F5-4A81-9A69-02449206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Маскота</a:t>
            </a:r>
            <a:r>
              <a:rPr lang="en-US" dirty="0"/>
              <a:t> </a:t>
            </a:r>
            <a:r>
              <a:rPr lang="en-US" dirty="0" err="1"/>
              <a:t>коју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ученица</a:t>
            </a:r>
            <a:r>
              <a:rPr lang="en-US" dirty="0"/>
              <a:t> 3.разреда, </a:t>
            </a:r>
            <a:r>
              <a:rPr lang="en-US" dirty="0" err="1"/>
              <a:t>Петра</a:t>
            </a:r>
            <a:r>
              <a:rPr lang="en-US" dirty="0"/>
              <a:t>, </a:t>
            </a:r>
            <a:r>
              <a:rPr lang="en-US" dirty="0" err="1"/>
              <a:t>направила</a:t>
            </a:r>
            <a:r>
              <a:rPr lang="en-US" dirty="0"/>
              <a:t> </a:t>
            </a:r>
            <a:r>
              <a:rPr lang="en-US" dirty="0" err="1"/>
              <a:t>техником</a:t>
            </a:r>
            <a:r>
              <a:rPr lang="en-US" dirty="0"/>
              <a:t> </a:t>
            </a:r>
            <a:r>
              <a:rPr lang="en-US" dirty="0" err="1"/>
              <a:t>хеклања</a:t>
            </a:r>
            <a:r>
              <a:rPr lang="en-US" dirty="0"/>
              <a:t>, а </a:t>
            </a:r>
            <a:r>
              <a:rPr lang="en-US" dirty="0" err="1"/>
              <a:t>њени</a:t>
            </a:r>
            <a:r>
              <a:rPr lang="en-US" dirty="0"/>
              <a:t> </a:t>
            </a:r>
            <a:r>
              <a:rPr lang="en-US" dirty="0" err="1"/>
              <a:t>другари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разреда</a:t>
            </a:r>
            <a:r>
              <a:rPr lang="en-US" dirty="0"/>
              <a:t> </a:t>
            </a:r>
            <a:r>
              <a:rPr lang="en-US" dirty="0" err="1"/>
              <a:t>назвали</a:t>
            </a:r>
            <a:r>
              <a:rPr lang="en-US" dirty="0"/>
              <a:t> „ </a:t>
            </a:r>
            <a:r>
              <a:rPr lang="en-US" dirty="0" err="1"/>
              <a:t>Веља</a:t>
            </a:r>
            <a:r>
              <a:rPr lang="en-US" dirty="0"/>
              <a:t> “ </a:t>
            </a:r>
            <a:r>
              <a:rPr lang="en-US" dirty="0" err="1"/>
              <a:t>постала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омиљена</a:t>
            </a:r>
            <a:r>
              <a:rPr lang="en-US" dirty="0"/>
              <a:t> </a:t>
            </a:r>
            <a:r>
              <a:rPr lang="en-US" dirty="0" err="1"/>
              <a:t>међу</a:t>
            </a:r>
            <a:r>
              <a:rPr lang="en-US" dirty="0"/>
              <a:t> </a:t>
            </a:r>
            <a:r>
              <a:rPr lang="en-US" dirty="0" err="1"/>
              <a:t>нашим</a:t>
            </a:r>
            <a:r>
              <a:rPr lang="en-US" dirty="0"/>
              <a:t> </a:t>
            </a:r>
            <a:r>
              <a:rPr lang="en-US" dirty="0" err="1"/>
              <a:t>ученицима</a:t>
            </a:r>
            <a:r>
              <a:rPr lang="en-US" dirty="0"/>
              <a:t>. 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960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5BB7AB-4514-427D-96A1-F0165ED760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3333" b="5833"/>
          <a:stretch/>
        </p:blipFill>
        <p:spPr>
          <a:xfrm>
            <a:off x="698241" y="410547"/>
            <a:ext cx="4676191" cy="56292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456346-EB61-4538-A4AF-C6DC185762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8"/>
          <a:stretch/>
        </p:blipFill>
        <p:spPr>
          <a:xfrm>
            <a:off x="6564864" y="291177"/>
            <a:ext cx="5143500" cy="5931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8736357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B7E989-33E0-4B05-A1A8-91038FE71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6"/>
          <a:stretch/>
        </p:blipFill>
        <p:spPr>
          <a:xfrm>
            <a:off x="3610947" y="99470"/>
            <a:ext cx="4478693" cy="6659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363634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11CA44-B4F3-453A-B57D-2E48B9DF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Придружили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нам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и </a:t>
            </a:r>
            <a:r>
              <a:rPr lang="en-US" dirty="0" err="1"/>
              <a:t>најмлађи</a:t>
            </a:r>
            <a:r>
              <a:rPr lang="en-US" dirty="0"/>
              <a:t> </a:t>
            </a:r>
            <a:r>
              <a:rPr lang="en-US" dirty="0" err="1"/>
              <a:t>другари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ПУ „ </a:t>
            </a:r>
            <a:r>
              <a:rPr lang="en-US" dirty="0" err="1"/>
              <a:t>Полетарац</a:t>
            </a:r>
            <a:r>
              <a:rPr lang="en-US" dirty="0"/>
              <a:t> “,</a:t>
            </a:r>
            <a:endParaRPr lang="sr-Cyrl-RS" dirty="0"/>
          </a:p>
          <a:p>
            <a:r>
              <a:rPr lang="en-US" dirty="0"/>
              <a:t> </a:t>
            </a:r>
            <a:r>
              <a:rPr lang="en-US" dirty="0" err="1"/>
              <a:t>две</a:t>
            </a:r>
            <a:r>
              <a:rPr lang="en-US" dirty="0"/>
              <a:t> </a:t>
            </a:r>
            <a:r>
              <a:rPr lang="en-US" dirty="0" err="1"/>
              <a:t>групе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смештене</a:t>
            </a:r>
            <a:r>
              <a:rPr lang="en-US" dirty="0"/>
              <a:t> у </a:t>
            </a:r>
            <a:r>
              <a:rPr lang="en-US" dirty="0" err="1"/>
              <a:t>просторијама</a:t>
            </a:r>
            <a:r>
              <a:rPr lang="en-US" dirty="0"/>
              <a:t> </a:t>
            </a:r>
            <a:r>
              <a:rPr lang="en-US" dirty="0" err="1"/>
              <a:t>наше</a:t>
            </a:r>
            <a:r>
              <a:rPr lang="en-US" dirty="0"/>
              <a:t> </a:t>
            </a:r>
            <a:r>
              <a:rPr lang="en-US" dirty="0" err="1"/>
              <a:t>школе</a:t>
            </a:r>
            <a:endParaRPr lang="sr-Cyrl-RS" dirty="0"/>
          </a:p>
          <a:p>
            <a:r>
              <a:rPr lang="en-US" dirty="0"/>
              <a:t> и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одушевљено</a:t>
            </a:r>
            <a:r>
              <a:rPr lang="en-US" dirty="0"/>
              <a:t> </a:t>
            </a:r>
            <a:r>
              <a:rPr lang="en-US" dirty="0" err="1"/>
              <a:t>учествовале</a:t>
            </a:r>
            <a:r>
              <a:rPr lang="en-US" dirty="0"/>
              <a:t> у </a:t>
            </a:r>
            <a:r>
              <a:rPr lang="en-US" dirty="0" err="1"/>
              <a:t>активностима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смо</a:t>
            </a:r>
            <a:r>
              <a:rPr lang="en-US" dirty="0"/>
              <a:t> </a:t>
            </a:r>
            <a:r>
              <a:rPr lang="en-US" dirty="0" err="1"/>
              <a:t>припремали</a:t>
            </a:r>
            <a:r>
              <a:rPr lang="en-US" dirty="0"/>
              <a:t>.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630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D8ACEF-C06C-4310-8664-AC2FD89E26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690465"/>
            <a:ext cx="11430000" cy="50451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BF2D185-C506-45A5-A930-6CA31ED5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2" y="1733906"/>
            <a:ext cx="10515600" cy="3390187"/>
          </a:xfrm>
        </p:spPr>
        <p:txBody>
          <a:bodyPr/>
          <a:lstStyle/>
          <a:p>
            <a:pPr algn="just"/>
            <a:r>
              <a:rPr lang="en-US" dirty="0"/>
              <a:t>У </a:t>
            </a:r>
            <a:r>
              <a:rPr lang="en-US" dirty="0" err="1"/>
              <a:t>години</a:t>
            </a:r>
            <a:r>
              <a:rPr lang="en-US" dirty="0"/>
              <a:t> </a:t>
            </a:r>
            <a:r>
              <a:rPr lang="en-US" dirty="0" err="1"/>
              <a:t>Олимпијских</a:t>
            </a:r>
            <a:r>
              <a:rPr lang="en-US" dirty="0"/>
              <a:t> </a:t>
            </a:r>
            <a:r>
              <a:rPr lang="en-US" dirty="0" err="1"/>
              <a:t>игара</a:t>
            </a:r>
            <a:r>
              <a:rPr lang="en-US" dirty="0"/>
              <a:t>,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промовишу</a:t>
            </a:r>
            <a:r>
              <a:rPr lang="en-US" dirty="0"/>
              <a:t> </a:t>
            </a:r>
            <a:r>
              <a:rPr lang="en-US" dirty="0" err="1"/>
              <a:t>јединство</a:t>
            </a:r>
            <a:r>
              <a:rPr lang="en-US" dirty="0"/>
              <a:t>, </a:t>
            </a:r>
            <a:r>
              <a:rPr lang="en-US" dirty="0" err="1"/>
              <a:t>поштовање</a:t>
            </a:r>
            <a:r>
              <a:rPr lang="en-US" dirty="0"/>
              <a:t>, </a:t>
            </a:r>
            <a:r>
              <a:rPr lang="en-US" dirty="0" err="1"/>
              <a:t>толеранцију</a:t>
            </a:r>
            <a:r>
              <a:rPr lang="en-US" dirty="0"/>
              <a:t> и </a:t>
            </a:r>
            <a:r>
              <a:rPr lang="en-US" dirty="0" err="1"/>
              <a:t>поштену</a:t>
            </a:r>
            <a:r>
              <a:rPr lang="en-US" dirty="0"/>
              <a:t> </a:t>
            </a:r>
            <a:r>
              <a:rPr lang="en-US" dirty="0" err="1"/>
              <a:t>игру</a:t>
            </a:r>
            <a:r>
              <a:rPr lang="en-US" dirty="0"/>
              <a:t>, </a:t>
            </a:r>
            <a:r>
              <a:rPr lang="en-US" dirty="0" err="1"/>
              <a:t>Основна</a:t>
            </a:r>
            <a:r>
              <a:rPr lang="en-US" dirty="0"/>
              <a:t> </a:t>
            </a:r>
            <a:r>
              <a:rPr lang="en-US" dirty="0" err="1"/>
              <a:t>школа</a:t>
            </a:r>
            <a:r>
              <a:rPr lang="en-US" dirty="0"/>
              <a:t> „ </a:t>
            </a:r>
            <a:r>
              <a:rPr lang="en-US" dirty="0" err="1"/>
              <a:t>Вељко</a:t>
            </a:r>
            <a:r>
              <a:rPr lang="en-US" dirty="0"/>
              <a:t> </a:t>
            </a:r>
            <a:r>
              <a:rPr lang="en-US" dirty="0" err="1"/>
              <a:t>Дугошевић</a:t>
            </a:r>
            <a:r>
              <a:rPr lang="en-US" dirty="0"/>
              <a:t> “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Руме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придружила</a:t>
            </a:r>
            <a:r>
              <a:rPr lang="en-US" dirty="0"/>
              <a:t> </a:t>
            </a:r>
            <a:r>
              <a:rPr lang="en-US" dirty="0" err="1"/>
              <a:t>пројекту</a:t>
            </a:r>
            <a:r>
              <a:rPr lang="en-US" dirty="0"/>
              <a:t> </a:t>
            </a:r>
            <a:r>
              <a:rPr lang="en-US" dirty="0" err="1"/>
              <a:t>Олимпијског</a:t>
            </a:r>
            <a:r>
              <a:rPr lang="en-US" dirty="0"/>
              <a:t> </a:t>
            </a:r>
            <a:r>
              <a:rPr lang="en-US" dirty="0" err="1"/>
              <a:t>комитета</a:t>
            </a:r>
            <a:r>
              <a:rPr lang="en-US" dirty="0"/>
              <a:t> </a:t>
            </a:r>
            <a:r>
              <a:rPr lang="en-US" dirty="0" err="1"/>
              <a:t>Србије</a:t>
            </a:r>
            <a:r>
              <a:rPr lang="en-US" dirty="0"/>
              <a:t> и </a:t>
            </a:r>
            <a:r>
              <a:rPr lang="en-US" dirty="0" err="1"/>
              <a:t>Министарства</a:t>
            </a:r>
            <a:r>
              <a:rPr lang="en-US" dirty="0"/>
              <a:t> </a:t>
            </a:r>
            <a:r>
              <a:rPr lang="en-US" dirty="0" err="1"/>
              <a:t>просвете</a:t>
            </a:r>
            <a:r>
              <a:rPr lang="en-US" dirty="0"/>
              <a:t> у </a:t>
            </a:r>
            <a:r>
              <a:rPr lang="en-US" dirty="0" err="1"/>
              <a:t>коме</a:t>
            </a:r>
            <a:r>
              <a:rPr lang="en-US" dirty="0"/>
              <a:t> </a:t>
            </a:r>
            <a:r>
              <a:rPr lang="en-US" dirty="0" err="1"/>
              <a:t>учествује</a:t>
            </a:r>
            <a:r>
              <a:rPr lang="en-US" dirty="0"/>
              <a:t> 64 </a:t>
            </a:r>
            <a:r>
              <a:rPr lang="en-US" dirty="0" err="1"/>
              <a:t>школе</a:t>
            </a:r>
            <a:r>
              <a:rPr lang="en-US" dirty="0"/>
              <a:t> </a:t>
            </a:r>
            <a:r>
              <a:rPr lang="en-US" dirty="0" err="1"/>
              <a:t>Србије</a:t>
            </a:r>
            <a:r>
              <a:rPr lang="en-US" dirty="0"/>
              <a:t>, а у </a:t>
            </a:r>
            <a:r>
              <a:rPr lang="en-US" dirty="0" err="1"/>
              <a:t>велико</a:t>
            </a:r>
            <a:r>
              <a:rPr lang="en-US" dirty="0"/>
              <a:t> </a:t>
            </a:r>
            <a:r>
              <a:rPr lang="en-US" dirty="0" err="1"/>
              <a:t>финале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ће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одржати</a:t>
            </a:r>
            <a:r>
              <a:rPr lang="en-US" dirty="0"/>
              <a:t> у </a:t>
            </a:r>
            <a:r>
              <a:rPr lang="en-US" dirty="0" err="1"/>
              <a:t>Београду</a:t>
            </a:r>
            <a:r>
              <a:rPr lang="en-US" dirty="0"/>
              <a:t>, </a:t>
            </a:r>
            <a:r>
              <a:rPr lang="en-US" dirty="0" err="1"/>
              <a:t>одлази</a:t>
            </a:r>
            <a:r>
              <a:rPr lang="en-US" dirty="0"/>
              <a:t> 5 </a:t>
            </a:r>
            <a:r>
              <a:rPr lang="en-US" dirty="0" err="1"/>
              <a:t>најбољих</a:t>
            </a:r>
            <a:r>
              <a:rPr lang="en-US" dirty="0"/>
              <a:t>.</a:t>
            </a:r>
            <a:endParaRPr lang="sr-Latn-RS" dirty="0"/>
          </a:p>
          <a:p>
            <a:pPr marL="0" indent="0" algn="just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75360990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895081-FEAA-4BAB-964C-FE6E548DE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7" y="0"/>
            <a:ext cx="5164931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255A1C-4E38-4C46-A7B3-F99A6656FD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192087"/>
            <a:ext cx="11430000" cy="5543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7F5F28-E42A-43FF-8146-2A4D46648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8"/>
          <a:stretch/>
        </p:blipFill>
        <p:spPr>
          <a:xfrm>
            <a:off x="3514031" y="254664"/>
            <a:ext cx="5406531" cy="63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1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77BE52-2386-4AAC-ABDA-6114B0CAFB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9796" r="11097" b="13061"/>
          <a:stretch/>
        </p:blipFill>
        <p:spPr>
          <a:xfrm>
            <a:off x="1481710" y="139959"/>
            <a:ext cx="9228579" cy="640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6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3D0BE2-2EA8-4CFD-A93A-517877F4E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4" y="658128"/>
            <a:ext cx="11430991" cy="554174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0835ED-37F5-4A81-9A69-024492062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58128"/>
            <a:ext cx="10515600" cy="1505404"/>
          </a:xfrm>
        </p:spPr>
        <p:txBody>
          <a:bodyPr/>
          <a:lstStyle/>
          <a:p>
            <a:r>
              <a:rPr lang="en-US" dirty="0" err="1"/>
              <a:t>Разговарали</a:t>
            </a:r>
            <a:r>
              <a:rPr lang="en-US" dirty="0"/>
              <a:t> </a:t>
            </a:r>
            <a:r>
              <a:rPr lang="en-US" dirty="0" err="1"/>
              <a:t>смо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нашим</a:t>
            </a:r>
            <a:r>
              <a:rPr lang="en-US" dirty="0"/>
              <a:t> </a:t>
            </a:r>
            <a:r>
              <a:rPr lang="en-US" dirty="0" err="1"/>
              <a:t>суграђанином</a:t>
            </a:r>
            <a:r>
              <a:rPr lang="en-US" dirty="0"/>
              <a:t>, </a:t>
            </a:r>
            <a:r>
              <a:rPr lang="en-US" dirty="0" err="1"/>
              <a:t>атлетским</a:t>
            </a:r>
            <a:r>
              <a:rPr lang="en-US" dirty="0"/>
              <a:t> </a:t>
            </a:r>
            <a:r>
              <a:rPr lang="en-US" dirty="0" err="1"/>
              <a:t>олимпијцем</a:t>
            </a:r>
            <a:r>
              <a:rPr lang="en-US" dirty="0"/>
              <a:t>, </a:t>
            </a:r>
            <a:r>
              <a:rPr lang="en-US" dirty="0" err="1"/>
              <a:t>Александром</a:t>
            </a:r>
            <a:r>
              <a:rPr lang="en-US" dirty="0"/>
              <a:t> </a:t>
            </a:r>
            <a:r>
              <a:rPr lang="en-US" dirty="0" err="1"/>
              <a:t>Бундалом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13F487-3AD9-4286-9EA9-9C768544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233" y="2371919"/>
            <a:ext cx="3759848" cy="3759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2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6058AA-B97E-4269-9D90-4C439DBB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192087"/>
            <a:ext cx="11430000" cy="55435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27A77E-8FA0-466A-A561-E39133345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Једном</a:t>
            </a:r>
            <a:r>
              <a:rPr lang="en-US" dirty="0"/>
              <a:t> </a:t>
            </a:r>
            <a:r>
              <a:rPr lang="en-US" dirty="0" err="1"/>
              <a:t>речју</a:t>
            </a:r>
            <a:r>
              <a:rPr lang="en-US" dirty="0"/>
              <a:t>, </a:t>
            </a:r>
            <a:r>
              <a:rPr lang="en-US" dirty="0" err="1"/>
              <a:t>спортски</a:t>
            </a:r>
            <a:r>
              <a:rPr lang="en-US" dirty="0"/>
              <a:t> </a:t>
            </a:r>
            <a:r>
              <a:rPr lang="en-US" dirty="0" err="1"/>
              <a:t>дух</a:t>
            </a:r>
            <a:r>
              <a:rPr lang="en-US" dirty="0"/>
              <a:t> и </a:t>
            </a:r>
            <a:r>
              <a:rPr lang="en-US" dirty="0" err="1"/>
              <a:t>јединство</a:t>
            </a:r>
            <a:r>
              <a:rPr lang="en-US" dirty="0"/>
              <a:t> </a:t>
            </a:r>
            <a:r>
              <a:rPr lang="en-US" dirty="0" err="1"/>
              <a:t>лебдели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над</a:t>
            </a:r>
            <a:r>
              <a:rPr lang="en-US" dirty="0"/>
              <a:t> </a:t>
            </a:r>
            <a:r>
              <a:rPr lang="en-US" dirty="0" err="1"/>
              <a:t>свима</a:t>
            </a:r>
            <a:r>
              <a:rPr lang="en-US" dirty="0"/>
              <a:t> </a:t>
            </a:r>
            <a:r>
              <a:rPr lang="en-US" dirty="0" err="1"/>
              <a:t>нама</a:t>
            </a:r>
            <a:r>
              <a:rPr lang="en-US" dirty="0"/>
              <a:t> у </a:t>
            </a:r>
            <a:r>
              <a:rPr lang="en-US" dirty="0" err="1"/>
              <a:t>школи</a:t>
            </a:r>
            <a:r>
              <a:rPr lang="en-US" dirty="0"/>
              <a:t> </a:t>
            </a:r>
            <a:r>
              <a:rPr lang="en-US" dirty="0" err="1"/>
              <a:t>тих</a:t>
            </a:r>
            <a:r>
              <a:rPr lang="en-US" dirty="0"/>
              <a:t> </a:t>
            </a:r>
            <a:r>
              <a:rPr lang="en-US" dirty="0" err="1"/>
              <a:t>недеља</a:t>
            </a:r>
            <a:r>
              <a:rPr lang="en-US" dirty="0"/>
              <a:t>, </a:t>
            </a:r>
            <a:r>
              <a:rPr lang="en-US" dirty="0" err="1"/>
              <a:t>током</a:t>
            </a:r>
            <a:r>
              <a:rPr lang="en-US" dirty="0"/>
              <a:t> </a:t>
            </a:r>
            <a:r>
              <a:rPr lang="en-US" dirty="0" err="1"/>
              <a:t>свих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.</a:t>
            </a:r>
            <a:endParaRPr lang="sr-Latn-RS" dirty="0"/>
          </a:p>
          <a:p>
            <a:pPr algn="ctr"/>
            <a:r>
              <a:rPr lang="en-US" dirty="0"/>
              <a:t> А, </a:t>
            </a:r>
            <a:r>
              <a:rPr lang="en-US" dirty="0" err="1"/>
              <a:t>најлепше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свега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смо</a:t>
            </a:r>
            <a:r>
              <a:rPr lang="en-US" dirty="0"/>
              <a:t> </a:t>
            </a:r>
            <a:r>
              <a:rPr lang="en-US" dirty="0" err="1"/>
              <a:t>показали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нису</a:t>
            </a:r>
            <a:r>
              <a:rPr lang="en-US" dirty="0"/>
              <a:t> </a:t>
            </a:r>
            <a:r>
              <a:rPr lang="en-US" dirty="0" err="1"/>
              <a:t>заборављене</a:t>
            </a:r>
            <a:r>
              <a:rPr lang="en-US" dirty="0"/>
              <a:t> </a:t>
            </a:r>
            <a:r>
              <a:rPr lang="en-US" dirty="0" err="1"/>
              <a:t>вредности</a:t>
            </a:r>
            <a:r>
              <a:rPr lang="en-US" dirty="0"/>
              <a:t> </a:t>
            </a:r>
            <a:r>
              <a:rPr lang="en-US" dirty="0" err="1"/>
              <a:t>какве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endParaRPr lang="sr-Latn-RS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ЗАЈЕДНИШТВО,</a:t>
            </a:r>
            <a:endParaRPr lang="sr-Latn-RS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 ПОШТОВАЊЕ,</a:t>
            </a:r>
            <a:endParaRPr lang="sr-Latn-RS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 ПРИЈАТЕЉСТВО </a:t>
            </a:r>
            <a:endParaRPr lang="sr-Latn-RS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И ИЗУЗЕТНОСТ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24218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4F46CB-34B7-4029-9FC8-350AC1AC96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192087"/>
            <a:ext cx="11430000" cy="55435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6BFCE2-04B4-444E-8538-9BDCB7D7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algn="just"/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финале</a:t>
            </a:r>
            <a:r>
              <a:rPr lang="en-US" dirty="0"/>
              <a:t> </a:t>
            </a:r>
            <a:r>
              <a:rPr lang="en-US" dirty="0" err="1"/>
              <a:t>свих</a:t>
            </a:r>
            <a:r>
              <a:rPr lang="en-US" dirty="0"/>
              <a:t> </a:t>
            </a:r>
            <a:r>
              <a:rPr lang="en-US" dirty="0" err="1"/>
              <a:t>претходних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 </a:t>
            </a:r>
            <a:r>
              <a:rPr lang="en-US" dirty="0" err="1"/>
              <a:t>организовали</a:t>
            </a:r>
            <a:r>
              <a:rPr lang="en-US" dirty="0"/>
              <a:t> </a:t>
            </a:r>
            <a:r>
              <a:rPr lang="en-US" dirty="0" err="1"/>
              <a:t>смо</a:t>
            </a:r>
            <a:r>
              <a:rPr lang="en-US" dirty="0"/>
              <a:t> </a:t>
            </a:r>
            <a:r>
              <a:rPr lang="en-US" dirty="0" err="1"/>
              <a:t>завршни</a:t>
            </a:r>
            <a:r>
              <a:rPr lang="en-US" dirty="0"/>
              <a:t> </a:t>
            </a:r>
            <a:r>
              <a:rPr lang="en-US" dirty="0" err="1"/>
              <a:t>догађај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спортским</a:t>
            </a:r>
            <a:r>
              <a:rPr lang="en-US" dirty="0"/>
              <a:t> </a:t>
            </a:r>
            <a:r>
              <a:rPr lang="en-US" dirty="0" err="1"/>
              <a:t>теренима</a:t>
            </a:r>
            <a:r>
              <a:rPr lang="en-US" dirty="0"/>
              <a:t> </a:t>
            </a:r>
            <a:r>
              <a:rPr lang="en-US" dirty="0" err="1"/>
              <a:t>наше</a:t>
            </a:r>
            <a:r>
              <a:rPr lang="en-US" dirty="0"/>
              <a:t> </a:t>
            </a:r>
            <a:r>
              <a:rPr lang="en-US" dirty="0" err="1"/>
              <a:t>школе</a:t>
            </a:r>
            <a:r>
              <a:rPr lang="en-US" dirty="0"/>
              <a:t>,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око</a:t>
            </a:r>
            <a:r>
              <a:rPr lang="en-US" dirty="0"/>
              <a:t> 700 </a:t>
            </a:r>
            <a:r>
              <a:rPr lang="en-US" dirty="0" err="1"/>
              <a:t>ученика</a:t>
            </a:r>
            <a:r>
              <a:rPr lang="en-US" dirty="0"/>
              <a:t> и 30 </a:t>
            </a:r>
            <a:r>
              <a:rPr lang="en-US" dirty="0" err="1"/>
              <a:t>учитеља</a:t>
            </a:r>
            <a:r>
              <a:rPr lang="en-US" dirty="0"/>
              <a:t> и </a:t>
            </a:r>
            <a:r>
              <a:rPr lang="en-US" dirty="0" err="1"/>
              <a:t>наставника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велики</a:t>
            </a:r>
            <a:r>
              <a:rPr lang="en-US" dirty="0"/>
              <a:t> </a:t>
            </a:r>
            <a:r>
              <a:rPr lang="en-US" dirty="0" err="1"/>
              <a:t>број</a:t>
            </a:r>
            <a:r>
              <a:rPr lang="en-US" dirty="0"/>
              <a:t> </a:t>
            </a:r>
            <a:r>
              <a:rPr lang="en-US" dirty="0" err="1"/>
              <a:t>родитеља</a:t>
            </a:r>
            <a:r>
              <a:rPr lang="en-US" dirty="0"/>
              <a:t> </a:t>
            </a:r>
            <a:r>
              <a:rPr lang="en-US" dirty="0" err="1"/>
              <a:t>наших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 </a:t>
            </a:r>
            <a:r>
              <a:rPr lang="en-US" dirty="0" err="1"/>
              <a:t>учествовало</a:t>
            </a:r>
            <a:r>
              <a:rPr lang="en-US" dirty="0"/>
              <a:t> у </a:t>
            </a:r>
            <a:r>
              <a:rPr lang="en-US" dirty="0" err="1"/>
              <a:t>невероватној</a:t>
            </a:r>
            <a:r>
              <a:rPr lang="en-US" dirty="0"/>
              <a:t> </a:t>
            </a:r>
            <a:r>
              <a:rPr lang="en-US" dirty="0" err="1"/>
              <a:t>синхронизацији</a:t>
            </a:r>
            <a:r>
              <a:rPr lang="en-US" dirty="0"/>
              <a:t> </a:t>
            </a:r>
            <a:r>
              <a:rPr lang="en-US" dirty="0" err="1"/>
              <a:t>кретања</a:t>
            </a:r>
            <a:r>
              <a:rPr lang="en-US" dirty="0"/>
              <a:t>,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деца</a:t>
            </a:r>
            <a:r>
              <a:rPr lang="en-US" dirty="0"/>
              <a:t> </a:t>
            </a:r>
            <a:r>
              <a:rPr lang="en-US" dirty="0" err="1"/>
              <a:t>обучена</a:t>
            </a:r>
            <a:r>
              <a:rPr lang="en-US" dirty="0"/>
              <a:t> у </a:t>
            </a:r>
            <a:r>
              <a:rPr lang="en-US" dirty="0" err="1"/>
              <a:t>мајице</a:t>
            </a:r>
            <a:r>
              <a:rPr lang="en-US" dirty="0"/>
              <a:t> </a:t>
            </a:r>
            <a:r>
              <a:rPr lang="en-US" dirty="0" err="1"/>
              <a:t>боја</a:t>
            </a:r>
            <a:r>
              <a:rPr lang="en-US" dirty="0"/>
              <a:t> </a:t>
            </a:r>
            <a:r>
              <a:rPr lang="en-US" dirty="0" err="1"/>
              <a:t>олимпијских</a:t>
            </a:r>
            <a:r>
              <a:rPr lang="en-US" dirty="0"/>
              <a:t> </a:t>
            </a:r>
            <a:r>
              <a:rPr lang="en-US" dirty="0" err="1"/>
              <a:t>кругова</a:t>
            </a:r>
            <a:r>
              <a:rPr lang="en-US" dirty="0"/>
              <a:t> </a:t>
            </a:r>
            <a:r>
              <a:rPr lang="en-US" dirty="0" err="1"/>
              <a:t>формирали</a:t>
            </a:r>
            <a:r>
              <a:rPr lang="en-US" dirty="0"/>
              <a:t> </a:t>
            </a:r>
            <a:r>
              <a:rPr lang="en-US" dirty="0" err="1"/>
              <a:t>пет</a:t>
            </a:r>
            <a:r>
              <a:rPr lang="en-US" dirty="0"/>
              <a:t> </a:t>
            </a:r>
            <a:r>
              <a:rPr lang="en-US" dirty="0" err="1"/>
              <a:t>олимпијских</a:t>
            </a:r>
            <a:r>
              <a:rPr lang="en-US" dirty="0"/>
              <a:t> </a:t>
            </a:r>
            <a:r>
              <a:rPr lang="en-US" dirty="0" err="1"/>
              <a:t>кругова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школском</a:t>
            </a:r>
            <a:r>
              <a:rPr lang="en-US" dirty="0"/>
              <a:t> </a:t>
            </a:r>
            <a:r>
              <a:rPr lang="en-US" dirty="0" err="1"/>
              <a:t>терену</a:t>
            </a:r>
            <a:r>
              <a:rPr lang="en-US" dirty="0"/>
              <a:t> и </a:t>
            </a:r>
            <a:r>
              <a:rPr lang="en-US" dirty="0" err="1"/>
              <a:t>послали</a:t>
            </a:r>
            <a:r>
              <a:rPr lang="en-US" dirty="0"/>
              <a:t> </a:t>
            </a:r>
            <a:r>
              <a:rPr lang="en-US" dirty="0" err="1"/>
              <a:t>балоне</a:t>
            </a:r>
            <a:r>
              <a:rPr lang="en-US" dirty="0"/>
              <a:t> </a:t>
            </a:r>
            <a:r>
              <a:rPr lang="en-US" dirty="0" err="1"/>
              <a:t>истих</a:t>
            </a:r>
            <a:r>
              <a:rPr lang="en-US" dirty="0"/>
              <a:t> </a:t>
            </a:r>
            <a:r>
              <a:rPr lang="en-US" dirty="0" err="1"/>
              <a:t>боја</a:t>
            </a:r>
            <a:r>
              <a:rPr lang="en-US" dirty="0"/>
              <a:t> </a:t>
            </a:r>
            <a:r>
              <a:rPr lang="en-US" dirty="0" err="1"/>
              <a:t>ка</a:t>
            </a:r>
            <a:r>
              <a:rPr lang="en-US" dirty="0"/>
              <a:t> </a:t>
            </a:r>
            <a:r>
              <a:rPr lang="en-US" dirty="0" err="1"/>
              <a:t>небу</a:t>
            </a:r>
            <a:r>
              <a:rPr lang="en-US" dirty="0"/>
              <a:t>, </a:t>
            </a:r>
            <a:r>
              <a:rPr lang="en-US" dirty="0" err="1"/>
              <a:t>призор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ваздуха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заиста</a:t>
            </a:r>
            <a:r>
              <a:rPr lang="en-US" dirty="0"/>
              <a:t> </a:t>
            </a:r>
            <a:r>
              <a:rPr lang="en-US" dirty="0" err="1"/>
              <a:t>био</a:t>
            </a:r>
            <a:r>
              <a:rPr lang="en-US" dirty="0"/>
              <a:t> </a:t>
            </a:r>
            <a:r>
              <a:rPr lang="en-US" dirty="0" err="1"/>
              <a:t>задивљујућ</a:t>
            </a:r>
            <a:r>
              <a:rPr lang="en-US" dirty="0"/>
              <a:t>!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35692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5CC4DE-4CC6-40D8-A057-6F6C6DE528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192087"/>
            <a:ext cx="11430000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E69183-F2EC-4955-AC91-B2C39EA40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97" y="327952"/>
            <a:ext cx="9300236" cy="6202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48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5CC4DE-4CC6-40D8-A057-6F6C6DE528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192087"/>
            <a:ext cx="11430000" cy="5543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B4F2CF-A88A-4CB6-908B-8F801C0AC9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19167" r="15190" b="20680"/>
          <a:stretch/>
        </p:blipFill>
        <p:spPr>
          <a:xfrm>
            <a:off x="932102" y="489857"/>
            <a:ext cx="10476874" cy="5878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08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A09562-4FDE-4D54-8663-E34399D9A7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281" y="332047"/>
            <a:ext cx="11430000" cy="55435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841ADE-F1CF-4724-9874-097F5B8A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19" y="2411769"/>
            <a:ext cx="10515600" cy="1384106"/>
          </a:xfrm>
        </p:spPr>
        <p:txBody>
          <a:bodyPr/>
          <a:lstStyle/>
          <a:p>
            <a:pPr algn="ctr"/>
            <a:r>
              <a:rPr lang="en-US" dirty="0" err="1"/>
              <a:t>Након</a:t>
            </a:r>
            <a:r>
              <a:rPr lang="en-US" dirty="0"/>
              <a:t> </a:t>
            </a:r>
            <a:r>
              <a:rPr lang="en-US" dirty="0" err="1"/>
              <a:t>тога</a:t>
            </a:r>
            <a:r>
              <a:rPr lang="en-US" dirty="0"/>
              <a:t>, </a:t>
            </a:r>
            <a:r>
              <a:rPr lang="en-US" dirty="0" err="1"/>
              <a:t>игре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наставиле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полигонима</a:t>
            </a:r>
            <a:r>
              <a:rPr lang="en-US" dirty="0"/>
              <a:t> </a:t>
            </a:r>
            <a:r>
              <a:rPr lang="en-US" dirty="0" err="1"/>
              <a:t>спретности</a:t>
            </a:r>
            <a:r>
              <a:rPr lang="en-US" dirty="0"/>
              <a:t>.</a:t>
            </a:r>
            <a:endParaRPr lang="sr-Latn-RS" dirty="0"/>
          </a:p>
          <a:p>
            <a:pPr marL="0" indent="0" algn="ctr">
              <a:buNone/>
            </a:pPr>
            <a:r>
              <a:rPr lang="en-US" dirty="0" err="1"/>
              <a:t>Дакле</a:t>
            </a:r>
            <a:r>
              <a:rPr lang="en-US" dirty="0"/>
              <a:t> </a:t>
            </a:r>
            <a:r>
              <a:rPr lang="en-US" dirty="0" err="1"/>
              <a:t>радост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била</a:t>
            </a:r>
            <a:r>
              <a:rPr lang="en-US" dirty="0"/>
              <a:t> </a:t>
            </a:r>
            <a:r>
              <a:rPr lang="en-US" dirty="0" err="1"/>
              <a:t>вишеструка</a:t>
            </a:r>
            <a:r>
              <a:rPr lang="en-US" dirty="0"/>
              <a:t>!</a:t>
            </a:r>
            <a:endParaRPr lang="sr-Latn-RS" dirty="0"/>
          </a:p>
          <a:p>
            <a:pPr algn="ctr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32332248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9E5CBD-4058-46C6-B544-4B5653C88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" y="185446"/>
            <a:ext cx="11532637" cy="648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334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142EC4-5F63-4F5B-9914-0A246C419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20128" b="3129"/>
          <a:stretch/>
        </p:blipFill>
        <p:spPr>
          <a:xfrm>
            <a:off x="3100873" y="158620"/>
            <a:ext cx="5990254" cy="6540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437706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F716D8-B3BB-4E3E-B802-34712284D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7" y="147540"/>
            <a:ext cx="11667412" cy="6562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520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2353DB-952E-4B96-BC81-F24B16D11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313385"/>
            <a:ext cx="11543522" cy="6493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042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464769-3F36-470E-B99E-419EC6AA37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192087"/>
            <a:ext cx="11430000" cy="59848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2CD95-06BA-4DD8-B078-A1293D52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351338"/>
          </a:xfrm>
        </p:spPr>
        <p:txBody>
          <a:bodyPr/>
          <a:lstStyle/>
          <a:p>
            <a:r>
              <a:rPr lang="en-US" dirty="0" err="1"/>
              <a:t>Низом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 </a:t>
            </a:r>
            <a:r>
              <a:rPr lang="en-US" dirty="0" err="1"/>
              <a:t>током</a:t>
            </a:r>
            <a:r>
              <a:rPr lang="en-US" dirty="0"/>
              <a:t> </a:t>
            </a:r>
            <a:r>
              <a:rPr lang="en-US" dirty="0" err="1"/>
              <a:t>неколико</a:t>
            </a:r>
            <a:r>
              <a:rPr lang="en-US" dirty="0"/>
              <a:t> </a:t>
            </a:r>
            <a:r>
              <a:rPr lang="en-US" dirty="0" err="1"/>
              <a:t>протеклих</a:t>
            </a:r>
            <a:r>
              <a:rPr lang="en-US" dirty="0"/>
              <a:t> </a:t>
            </a:r>
            <a:r>
              <a:rPr lang="en-US" dirty="0" err="1"/>
              <a:t>недеља</a:t>
            </a:r>
            <a:r>
              <a:rPr lang="en-US" dirty="0"/>
              <a:t>, </a:t>
            </a:r>
            <a:r>
              <a:rPr lang="en-US" dirty="0" err="1"/>
              <a:t>наши</a:t>
            </a:r>
            <a:r>
              <a:rPr lang="en-US" dirty="0"/>
              <a:t> </a:t>
            </a:r>
            <a:r>
              <a:rPr lang="en-US" dirty="0" err="1"/>
              <a:t>ученици</a:t>
            </a:r>
            <a:r>
              <a:rPr lang="en-US" dirty="0"/>
              <a:t>, </a:t>
            </a:r>
            <a:r>
              <a:rPr lang="en-US" dirty="0" err="1"/>
              <a:t>учитељи</a:t>
            </a:r>
            <a:r>
              <a:rPr lang="en-US" dirty="0"/>
              <a:t> и </a:t>
            </a:r>
            <a:r>
              <a:rPr lang="en-US" dirty="0" err="1"/>
              <a:t>наставници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родитељи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свесрдним</a:t>
            </a:r>
            <a:r>
              <a:rPr lang="en-US" dirty="0"/>
              <a:t> </a:t>
            </a:r>
            <a:r>
              <a:rPr lang="en-US" dirty="0" err="1"/>
              <a:t>учешћем</a:t>
            </a:r>
            <a:r>
              <a:rPr lang="en-US" dirty="0"/>
              <a:t> </a:t>
            </a:r>
            <a:r>
              <a:rPr lang="en-US" dirty="0" err="1"/>
              <a:t>допринели</a:t>
            </a:r>
            <a:r>
              <a:rPr lang="en-US" dirty="0"/>
              <a:t>, </a:t>
            </a:r>
            <a:r>
              <a:rPr lang="en-US" dirty="0" err="1"/>
              <a:t>свако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свој</a:t>
            </a:r>
            <a:r>
              <a:rPr lang="en-US" dirty="0"/>
              <a:t> </a:t>
            </a:r>
            <a:r>
              <a:rPr lang="en-US" dirty="0" err="1"/>
              <a:t>начин</a:t>
            </a:r>
            <a:r>
              <a:rPr lang="en-US" dirty="0"/>
              <a:t>, </a:t>
            </a:r>
            <a:r>
              <a:rPr lang="en-US" dirty="0" err="1"/>
              <a:t>активностима</a:t>
            </a:r>
            <a:r>
              <a:rPr lang="en-US" dirty="0"/>
              <a:t> </a:t>
            </a:r>
            <a:r>
              <a:rPr lang="en-US" dirty="0" err="1"/>
              <a:t>којима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промовисали</a:t>
            </a:r>
            <a:r>
              <a:rPr lang="en-US" dirty="0"/>
              <a:t> </a:t>
            </a:r>
            <a:r>
              <a:rPr lang="en-US" dirty="0" err="1"/>
              <a:t>олимпијске</a:t>
            </a:r>
            <a:r>
              <a:rPr lang="en-US" dirty="0"/>
              <a:t> </a:t>
            </a:r>
            <a:r>
              <a:rPr lang="en-US" dirty="0" err="1"/>
              <a:t>вредности</a:t>
            </a:r>
            <a:r>
              <a:rPr lang="en-US" dirty="0"/>
              <a:t>: </a:t>
            </a:r>
            <a:endParaRPr lang="sr-Latn-R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ПОШТОВАЊЕ,</a:t>
            </a:r>
            <a:endParaRPr lang="sr-Latn-R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ПРИЈАТЕЉСТВО</a:t>
            </a:r>
            <a:endParaRPr lang="sr-Latn-R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И ИЗУЗЕТНОСТ.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25839917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04D014-3A6F-40C3-93BF-EB4F2D5238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/>
          <a:stretch/>
        </p:blipFill>
        <p:spPr>
          <a:xfrm>
            <a:off x="3125754" y="97971"/>
            <a:ext cx="5389793" cy="6662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9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1C780E-DB50-4A42-8518-3C2A53495F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97" y="192087"/>
            <a:ext cx="11430000" cy="55435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7706CA-B1D3-4442-A8A8-5501A4BF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75787"/>
          </a:xfrm>
        </p:spPr>
        <p:txBody>
          <a:bodyPr/>
          <a:lstStyle/>
          <a:p>
            <a:r>
              <a:rPr lang="en-US" dirty="0"/>
              <a:t>И </a:t>
            </a:r>
            <a:r>
              <a:rPr lang="en-US" dirty="0" err="1"/>
              <a:t>заиста</a:t>
            </a:r>
            <a:r>
              <a:rPr lang="en-US" dirty="0"/>
              <a:t>, </a:t>
            </a:r>
            <a:r>
              <a:rPr lang="en-US" dirty="0" err="1"/>
              <a:t>тих</a:t>
            </a:r>
            <a:r>
              <a:rPr lang="en-US" dirty="0"/>
              <a:t> </a:t>
            </a:r>
            <a:r>
              <a:rPr lang="en-US" dirty="0" err="1"/>
              <a:t>недеља</a:t>
            </a:r>
            <a:r>
              <a:rPr lang="en-US" dirty="0"/>
              <a:t> </a:t>
            </a:r>
            <a:r>
              <a:rPr lang="en-US" dirty="0" err="1"/>
              <a:t>сви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срчано</a:t>
            </a:r>
            <a:r>
              <a:rPr lang="en-US" dirty="0"/>
              <a:t> </a:t>
            </a:r>
            <a:r>
              <a:rPr lang="en-US" dirty="0" err="1"/>
              <a:t>желели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покажу</a:t>
            </a:r>
            <a:r>
              <a:rPr lang="en-US" dirty="0"/>
              <a:t> </a:t>
            </a:r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умеју</a:t>
            </a:r>
            <a:r>
              <a:rPr lang="en-US" dirty="0"/>
              <a:t> и </a:t>
            </a:r>
            <a:r>
              <a:rPr lang="en-US" dirty="0" err="1"/>
              <a:t>тако</a:t>
            </a:r>
            <a:r>
              <a:rPr lang="en-US" dirty="0"/>
              <a:t> </a:t>
            </a:r>
            <a:r>
              <a:rPr lang="en-US" dirty="0" err="1"/>
              <a:t>допринесу</a:t>
            </a:r>
            <a:r>
              <a:rPr lang="en-US" dirty="0"/>
              <a:t> </a:t>
            </a:r>
            <a:r>
              <a:rPr lang="en-US" dirty="0" err="1"/>
              <a:t>реализацији</a:t>
            </a:r>
            <a:r>
              <a:rPr lang="en-US" dirty="0"/>
              <a:t> </a:t>
            </a:r>
            <a:r>
              <a:rPr lang="en-US" dirty="0" err="1"/>
              <a:t>овог</a:t>
            </a:r>
            <a:r>
              <a:rPr lang="en-US" dirty="0"/>
              <a:t> </a:t>
            </a:r>
            <a:r>
              <a:rPr lang="en-US" dirty="0" err="1"/>
              <a:t>сјајног</a:t>
            </a:r>
            <a:r>
              <a:rPr lang="en-US" dirty="0"/>
              <a:t> </a:t>
            </a:r>
            <a:r>
              <a:rPr lang="en-US" dirty="0" err="1"/>
              <a:t>пројекта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 </a:t>
            </a:r>
            <a:r>
              <a:rPr lang="en-US" dirty="0" err="1"/>
              <a:t>Учитељи</a:t>
            </a:r>
            <a:r>
              <a:rPr lang="en-US" dirty="0"/>
              <a:t> и </a:t>
            </a:r>
            <a:r>
              <a:rPr lang="en-US" dirty="0" err="1"/>
              <a:t>наставници</a:t>
            </a:r>
            <a:r>
              <a:rPr lang="en-US" dirty="0"/>
              <a:t> у </a:t>
            </a:r>
            <a:r>
              <a:rPr lang="en-US" dirty="0" err="1"/>
              <a:t>школи</a:t>
            </a:r>
            <a:r>
              <a:rPr lang="en-US" dirty="0"/>
              <a:t>, а </a:t>
            </a:r>
            <a:r>
              <a:rPr lang="en-US" dirty="0" err="1"/>
              <a:t>родитељи</a:t>
            </a:r>
            <a:r>
              <a:rPr lang="en-US" dirty="0"/>
              <a:t> </a:t>
            </a:r>
            <a:r>
              <a:rPr lang="en-US" dirty="0" err="1"/>
              <a:t>код</a:t>
            </a:r>
            <a:r>
              <a:rPr lang="en-US" dirty="0"/>
              <a:t> </a:t>
            </a:r>
            <a:r>
              <a:rPr lang="en-US" dirty="0" err="1"/>
              <a:t>куће</a:t>
            </a:r>
            <a:r>
              <a:rPr lang="en-US" dirty="0"/>
              <a:t>,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радили</a:t>
            </a:r>
            <a:r>
              <a:rPr lang="en-US" dirty="0"/>
              <a:t> </a:t>
            </a:r>
            <a:r>
              <a:rPr lang="en-US" dirty="0" err="1"/>
              <a:t>ликовне</a:t>
            </a:r>
            <a:r>
              <a:rPr lang="en-US" dirty="0"/>
              <a:t> и </a:t>
            </a:r>
            <a:r>
              <a:rPr lang="en-US" dirty="0" err="1"/>
              <a:t>литерарне</a:t>
            </a:r>
            <a:r>
              <a:rPr lang="en-US" dirty="0"/>
              <a:t> </a:t>
            </a:r>
            <a:r>
              <a:rPr lang="en-US" dirty="0" err="1"/>
              <a:t>радове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тему</a:t>
            </a:r>
            <a:r>
              <a:rPr lang="en-US" dirty="0"/>
              <a:t> </a:t>
            </a:r>
            <a:r>
              <a:rPr lang="en-US" dirty="0" err="1"/>
              <a:t>олимпијских</a:t>
            </a:r>
            <a:r>
              <a:rPr lang="en-US" dirty="0"/>
              <a:t> </a:t>
            </a:r>
            <a:r>
              <a:rPr lang="en-US" dirty="0" err="1"/>
              <a:t>игара</a:t>
            </a:r>
            <a:r>
              <a:rPr lang="en-US" dirty="0"/>
              <a:t> и </a:t>
            </a:r>
            <a:r>
              <a:rPr lang="en-US" dirty="0" err="1"/>
              <a:t>вредности</a:t>
            </a:r>
            <a:r>
              <a:rPr lang="en-US" dirty="0"/>
              <a:t>, </a:t>
            </a:r>
            <a:r>
              <a:rPr lang="en-US" dirty="0" err="1"/>
              <a:t>организовани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тематски</a:t>
            </a:r>
            <a:r>
              <a:rPr lang="en-US" dirty="0"/>
              <a:t> </a:t>
            </a:r>
            <a:r>
              <a:rPr lang="en-US" dirty="0" err="1"/>
              <a:t>квизови</a:t>
            </a:r>
            <a:r>
              <a:rPr lang="en-US" dirty="0"/>
              <a:t> </a:t>
            </a:r>
            <a:r>
              <a:rPr lang="en-US" dirty="0" err="1"/>
              <a:t>знања</a:t>
            </a:r>
            <a:r>
              <a:rPr lang="en-US" dirty="0"/>
              <a:t>,</a:t>
            </a:r>
            <a:r>
              <a:rPr lang="sr-Cyrl-RS" dirty="0"/>
              <a:t>...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9032088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7755CD-0170-468B-94FA-A6B229BC6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-1"/>
            <a:ext cx="9144000" cy="6774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0281421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07E459-4475-4A57-BCBA-1B8A8B18B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4520688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6FCCB5-B24D-40DC-B427-438F8C19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636" y="313385"/>
            <a:ext cx="11430000" cy="554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91A979-40D3-4817-A9F0-17176CD85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93306"/>
            <a:ext cx="5143500" cy="6634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922454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453</Words>
  <Application>Microsoft Office PowerPoint</Application>
  <PresentationFormat>Widescreen</PresentationFormat>
  <Paragraphs>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ПРОМОЦИЈА ОЛИМПИЈСКИХ ВРЕДНОСТИ, ПОШТОВАЊЕ, ПРИЈАТЕЉСТВО И ИЗУЗЕТНОСТ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ILR nastavnik</dc:creator>
  <cp:lastModifiedBy>Informatika VD</cp:lastModifiedBy>
  <cp:revision>15</cp:revision>
  <dcterms:created xsi:type="dcterms:W3CDTF">2024-05-15T07:21:56Z</dcterms:created>
  <dcterms:modified xsi:type="dcterms:W3CDTF">2024-05-16T07:14:50Z</dcterms:modified>
</cp:coreProperties>
</file>